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sldIdLst>
    <p:sldId id="256" r:id="rId2"/>
    <p:sldId id="258" r:id="rId3"/>
    <p:sldId id="257" r:id="rId4"/>
    <p:sldId id="259" r:id="rId5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4673" autoAdjust="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F77D8-C400-4D9E-8448-0BD72233710E}" type="datetimeFigureOut">
              <a:rPr lang="pl-PL" smtClean="0"/>
              <a:t>03.08.2021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28428-5EDA-4CB2-8089-4551F9D20965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F77D8-C400-4D9E-8448-0BD72233710E}" type="datetimeFigureOut">
              <a:rPr lang="pl-PL" smtClean="0"/>
              <a:t>03.08.2021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28428-5EDA-4CB2-8089-4551F9D20965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F77D8-C400-4D9E-8448-0BD72233710E}" type="datetimeFigureOut">
              <a:rPr lang="pl-PL" smtClean="0"/>
              <a:t>03.08.2021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28428-5EDA-4CB2-8089-4551F9D20965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F77D8-C400-4D9E-8448-0BD72233710E}" type="datetimeFigureOut">
              <a:rPr lang="pl-PL" smtClean="0"/>
              <a:t>03.08.2021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28428-5EDA-4CB2-8089-4551F9D20965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F77D8-C400-4D9E-8448-0BD72233710E}" type="datetimeFigureOut">
              <a:rPr lang="pl-PL" smtClean="0"/>
              <a:t>03.08.2021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28428-5EDA-4CB2-8089-4551F9D20965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F77D8-C400-4D9E-8448-0BD72233710E}" type="datetimeFigureOut">
              <a:rPr lang="pl-PL" smtClean="0"/>
              <a:t>03.08.2021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28428-5EDA-4CB2-8089-4551F9D20965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F77D8-C400-4D9E-8448-0BD72233710E}" type="datetimeFigureOut">
              <a:rPr lang="pl-PL" smtClean="0"/>
              <a:t>03.08.2021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28428-5EDA-4CB2-8089-4551F9D20965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F77D8-C400-4D9E-8448-0BD72233710E}" type="datetimeFigureOut">
              <a:rPr lang="pl-PL" smtClean="0"/>
              <a:t>03.08.2021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28428-5EDA-4CB2-8089-4551F9D20965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F77D8-C400-4D9E-8448-0BD72233710E}" type="datetimeFigureOut">
              <a:rPr lang="pl-PL" smtClean="0"/>
              <a:t>03.08.2021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28428-5EDA-4CB2-8089-4551F9D20965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F77D8-C400-4D9E-8448-0BD72233710E}" type="datetimeFigureOut">
              <a:rPr lang="pl-PL" smtClean="0"/>
              <a:t>03.08.2021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28428-5EDA-4CB2-8089-4551F9D20965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F77D8-C400-4D9E-8448-0BD72233710E}" type="datetimeFigureOut">
              <a:rPr lang="pl-PL" smtClean="0"/>
              <a:t>03.08.2021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28428-5EDA-4CB2-8089-4551F9D20965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9F77D8-C400-4D9E-8448-0BD72233710E}" type="datetimeFigureOut">
              <a:rPr lang="pl-PL" smtClean="0"/>
              <a:t>03.08.2021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228428-5EDA-4CB2-8089-4551F9D20965}" type="slidenum">
              <a:rPr lang="pl-PL" smtClean="0"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zipod.wetgiw.gov.pl:4443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dirty="0" smtClean="0"/>
              <a:t>ZIPOD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pl-PL" b="1" dirty="0" smtClean="0">
                <a:solidFill>
                  <a:schemeClr val="tx1"/>
                </a:solidFill>
              </a:rPr>
              <a:t>Zintegrowany Interfejs </a:t>
            </a:r>
            <a:r>
              <a:rPr lang="pl-PL" b="1" dirty="0" err="1" smtClean="0">
                <a:solidFill>
                  <a:schemeClr val="tx1"/>
                </a:solidFill>
              </a:rPr>
              <a:t>Padłych</a:t>
            </a:r>
            <a:r>
              <a:rPr lang="pl-PL" b="1" dirty="0" smtClean="0">
                <a:solidFill>
                  <a:schemeClr val="tx1"/>
                </a:solidFill>
              </a:rPr>
              <a:t> i Odstrzelonych Dzików</a:t>
            </a:r>
            <a:endParaRPr lang="pl-PL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Co to jest?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pl-PL" dirty="0" smtClean="0"/>
              <a:t>	</a:t>
            </a:r>
            <a:r>
              <a:rPr lang="pl-PL" sz="2400" dirty="0" smtClean="0"/>
              <a:t>Zintegrowany Interfejs </a:t>
            </a:r>
            <a:r>
              <a:rPr lang="pl-PL" sz="2400" dirty="0" err="1" smtClean="0"/>
              <a:t>Padłych</a:t>
            </a:r>
            <a:r>
              <a:rPr lang="pl-PL" sz="2400" dirty="0" smtClean="0"/>
              <a:t> i Odstrzelonych Dzików (ZIPOD) – to system, który składa się z aplikacji uruchamianej w telefonie oraz bazy serwera centralnego. Serwer centralny obsługiwany jest przez administratora centralnego (GIW) oraz powiatowych lekarzy weterynarii (PLW).</a:t>
            </a:r>
          </a:p>
          <a:p>
            <a:pPr>
              <a:buNone/>
            </a:pPr>
            <a:r>
              <a:rPr lang="pl-PL" sz="2400" dirty="0"/>
              <a:t>	</a:t>
            </a:r>
            <a:r>
              <a:rPr lang="pl-PL" sz="2400" dirty="0" smtClean="0"/>
              <a:t> Zgłaszający, czyli osoba korzystająca z aplikacji, przesyła informację o znalezieniu dzika </a:t>
            </a:r>
            <a:r>
              <a:rPr lang="pl-PL" sz="2400" dirty="0" err="1" smtClean="0"/>
              <a:t>padłego</a:t>
            </a:r>
            <a:r>
              <a:rPr lang="pl-PL" sz="2400" dirty="0" smtClean="0"/>
              <a:t> lub odstrzelonego za pomocą dedykowanej aplikacji uruchamianej bezpośrednio ze swojego telefonu komórkowego.</a:t>
            </a:r>
          </a:p>
          <a:p>
            <a:pPr>
              <a:buNone/>
            </a:pPr>
            <a:r>
              <a:rPr lang="pl-PL" sz="2400" dirty="0" smtClean="0"/>
              <a:t>	</a:t>
            </a:r>
            <a:endParaRPr lang="pl-PL"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Aplikacja ZIPOD ma na celu: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pl-PL" dirty="0"/>
              <a:t>z</a:t>
            </a:r>
            <a:r>
              <a:rPr lang="pl-PL" dirty="0" smtClean="0"/>
              <a:t>astąpić dokument dochodzenia epizootycznego (DDE) </a:t>
            </a:r>
          </a:p>
          <a:p>
            <a:pPr>
              <a:buFont typeface="Wingdings" pitchFamily="2" charset="2"/>
              <a:buChar char="Ø"/>
            </a:pPr>
            <a:r>
              <a:rPr lang="pl-PL" dirty="0" smtClean="0"/>
              <a:t>szybsze przesyłanie informacji z monitoringu biernego oraz czynnego</a:t>
            </a:r>
            <a:endParaRPr lang="pl-PL" dirty="0"/>
          </a:p>
        </p:txBody>
      </p:sp>
      <p:pic>
        <p:nvPicPr>
          <p:cNvPr id="11" name="Symbol zastępczy zawartości 10" descr="90662.gif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987715" y="2786058"/>
            <a:ext cx="3377069" cy="2143140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Aby skorzystania z aplikacji należy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500174"/>
            <a:ext cx="8229600" cy="4929222"/>
          </a:xfrm>
        </p:spPr>
        <p:txBody>
          <a:bodyPr>
            <a:normAutofit fontScale="550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pl-PL" dirty="0" smtClean="0"/>
              <a:t> Uruchomić ją na telefonie z systemem Android lub </a:t>
            </a:r>
            <a:r>
              <a:rPr lang="pl-PL" dirty="0" err="1" smtClean="0"/>
              <a:t>iOS</a:t>
            </a:r>
            <a:r>
              <a:rPr lang="pl-PL" dirty="0" smtClean="0"/>
              <a:t> otwierając przeglądarkę oraz wpisując następujący adres:</a:t>
            </a:r>
            <a:br>
              <a:rPr lang="pl-PL" dirty="0" smtClean="0"/>
            </a:br>
            <a:endParaRPr lang="pl-PL" dirty="0" smtClean="0"/>
          </a:p>
          <a:p>
            <a:pPr lvl="1">
              <a:buFont typeface="Wingdings" pitchFamily="2" charset="2"/>
              <a:buChar char="Ø"/>
            </a:pPr>
            <a:r>
              <a:rPr lang="pl-PL" dirty="0" err="1" smtClean="0">
                <a:hlinkClick r:id="rId2"/>
              </a:rPr>
              <a:t>www.wetgiw.gov.pl</a:t>
            </a:r>
            <a:r>
              <a:rPr lang="pl-PL" dirty="0" smtClean="0">
                <a:hlinkClick r:id="rId2"/>
              </a:rPr>
              <a:t>/</a:t>
            </a:r>
            <a:r>
              <a:rPr lang="pl-PL" dirty="0" err="1" smtClean="0">
                <a:hlinkClick r:id="rId2"/>
              </a:rPr>
              <a:t>zipod</a:t>
            </a:r>
            <a:endParaRPr lang="pl-PL" dirty="0" smtClean="0"/>
          </a:p>
          <a:p>
            <a:pPr lvl="1">
              <a:buFont typeface="Wingdings" pitchFamily="2" charset="2"/>
              <a:buChar char="Ø"/>
            </a:pPr>
            <a:r>
              <a:rPr lang="pl-PL" dirty="0" smtClean="0"/>
              <a:t>wyszukać w </a:t>
            </a:r>
            <a:r>
              <a:rPr lang="pl-PL" dirty="0" err="1" smtClean="0"/>
              <a:t>internecie</a:t>
            </a:r>
            <a:r>
              <a:rPr lang="pl-PL" dirty="0" smtClean="0"/>
              <a:t> hasło </a:t>
            </a:r>
            <a:r>
              <a:rPr lang="pl-PL" b="1" dirty="0" err="1" smtClean="0"/>
              <a:t>zipod</a:t>
            </a:r>
            <a:r>
              <a:rPr lang="pl-PL" dirty="0" smtClean="0"/>
              <a:t> i wśród wyszukanych wyników przejść do w/</a:t>
            </a:r>
            <a:r>
              <a:rPr lang="pl-PL" dirty="0" err="1" smtClean="0"/>
              <a:t>w</a:t>
            </a:r>
            <a:r>
              <a:rPr lang="pl-PL" dirty="0" smtClean="0"/>
              <a:t> strony.</a:t>
            </a:r>
          </a:p>
          <a:p>
            <a:pPr lvl="1">
              <a:buNone/>
            </a:pPr>
            <a:endParaRPr lang="pl-PL" dirty="0" smtClean="0"/>
          </a:p>
          <a:p>
            <a:pPr>
              <a:buNone/>
            </a:pPr>
            <a:r>
              <a:rPr lang="pl-PL" dirty="0" smtClean="0"/>
              <a:t>2. Zezwolić na dostęp do aparatu, galerii oraz włączenie „lokalizacji”</a:t>
            </a:r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r>
              <a:rPr lang="pl-PL" dirty="0" smtClean="0"/>
              <a:t>3. Wypełnić następujące pola: </a:t>
            </a:r>
          </a:p>
          <a:p>
            <a:pPr lvl="1">
              <a:buFont typeface="Wingdings" pitchFamily="2" charset="2"/>
              <a:buChar char="Ø"/>
            </a:pPr>
            <a:r>
              <a:rPr lang="pl-PL" dirty="0" smtClean="0">
                <a:solidFill>
                  <a:srgbClr val="FF0000"/>
                </a:solidFill>
              </a:rPr>
              <a:t>dzik padły/ odstrzelony, wiek, płeć, waga, opis sytuacyjny, zdjęcie, telefon, e-mail</a:t>
            </a:r>
          </a:p>
          <a:p>
            <a:pPr lvl="1">
              <a:buFont typeface="Wingdings" pitchFamily="2" charset="2"/>
              <a:buChar char="Ø"/>
            </a:pPr>
            <a:endParaRPr lang="pl-PL" dirty="0" smtClean="0"/>
          </a:p>
          <a:p>
            <a:pPr>
              <a:buNone/>
            </a:pPr>
            <a:r>
              <a:rPr lang="pl-PL" dirty="0" smtClean="0"/>
              <a:t>4. Wysłać zgłoszenie</a:t>
            </a:r>
          </a:p>
          <a:p>
            <a:pPr marL="514350" indent="-514350">
              <a:buNone/>
            </a:pPr>
            <a:endParaRPr lang="pl-PL" dirty="0" smtClean="0"/>
          </a:p>
          <a:p>
            <a:pPr marL="514350" indent="-514350">
              <a:buNone/>
            </a:pPr>
            <a:r>
              <a:rPr lang="pl-PL" dirty="0" smtClean="0"/>
              <a:t>	Aplikacja </a:t>
            </a:r>
            <a:r>
              <a:rPr lang="pl-PL" dirty="0"/>
              <a:t>może pracować także w trybie </a:t>
            </a:r>
            <a:r>
              <a:rPr lang="pl-PL" dirty="0" err="1"/>
              <a:t>offline</a:t>
            </a:r>
            <a:r>
              <a:rPr lang="pl-PL" dirty="0"/>
              <a:t>, a dane zapisane w </a:t>
            </a:r>
            <a:r>
              <a:rPr lang="pl-PL" dirty="0" smtClean="0"/>
              <a:t>aplikacji </a:t>
            </a:r>
            <a:br>
              <a:rPr lang="pl-PL" dirty="0" smtClean="0"/>
            </a:br>
            <a:r>
              <a:rPr lang="pl-PL" dirty="0" smtClean="0"/>
              <a:t>zostaną </a:t>
            </a:r>
            <a:r>
              <a:rPr lang="pl-PL" dirty="0"/>
              <a:t>przesłane bezpośrednio w momencie uzyskania dostępu do Internetu</a:t>
            </a:r>
            <a:r>
              <a:rPr lang="pl-PL" dirty="0" smtClean="0"/>
              <a:t>.</a:t>
            </a:r>
          </a:p>
          <a:p>
            <a:pPr marL="514350" indent="-514350">
              <a:buNone/>
            </a:pPr>
            <a:r>
              <a:rPr lang="pl-PL" dirty="0" smtClean="0"/>
              <a:t>	</a:t>
            </a:r>
          </a:p>
          <a:p>
            <a:pPr marL="514350" indent="-514350">
              <a:buNone/>
            </a:pPr>
            <a:r>
              <a:rPr lang="pl-PL" dirty="0"/>
              <a:t>	</a:t>
            </a:r>
            <a:r>
              <a:rPr lang="pl-PL" dirty="0" smtClean="0"/>
              <a:t>Proszę o wpisywanie w oknie </a:t>
            </a:r>
            <a:r>
              <a:rPr lang="pl-PL" b="1" dirty="0" smtClean="0"/>
              <a:t>opis</a:t>
            </a:r>
            <a:r>
              <a:rPr lang="pl-PL" b="1" dirty="0" smtClean="0">
                <a:solidFill>
                  <a:srgbClr val="FF0000"/>
                </a:solidFill>
              </a:rPr>
              <a:t> </a:t>
            </a:r>
            <a:r>
              <a:rPr lang="pl-PL" dirty="0" smtClean="0">
                <a:solidFill>
                  <a:srgbClr val="FF0000"/>
                </a:solidFill>
              </a:rPr>
              <a:t>imienia i nazwiska myśliwego, numeru znacznika oraz miejscowości upolowania dzika</a:t>
            </a:r>
            <a:r>
              <a:rPr lang="pl-PL" dirty="0" smtClean="0"/>
              <a:t>. Na zdjęciu proszę uwzględnić oznakowanego dzika.</a:t>
            </a:r>
            <a:endParaRPr lang="pl-PL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</TotalTime>
  <Words>54</Words>
  <Application>Microsoft Office PowerPoint</Application>
  <PresentationFormat>Pokaz na ekranie (4:3)</PresentationFormat>
  <Paragraphs>24</Paragraphs>
  <Slides>4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4</vt:i4>
      </vt:variant>
    </vt:vector>
  </HeadingPairs>
  <TitlesOfParts>
    <vt:vector size="8" baseType="lpstr">
      <vt:lpstr>Arial</vt:lpstr>
      <vt:lpstr>Calibri</vt:lpstr>
      <vt:lpstr>Wingdings</vt:lpstr>
      <vt:lpstr>Motyw pakietu Office</vt:lpstr>
      <vt:lpstr>ZIPOD</vt:lpstr>
      <vt:lpstr>Co to jest?</vt:lpstr>
      <vt:lpstr>Aplikacja ZIPOD ma na celu:</vt:lpstr>
      <vt:lpstr>Aby skorzystania z aplikacji należy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ZIPOD</dc:title>
  <dc:creator>Paweł</dc:creator>
  <cp:lastModifiedBy>Zofia Slomka</cp:lastModifiedBy>
  <cp:revision>3</cp:revision>
  <dcterms:created xsi:type="dcterms:W3CDTF">2021-08-02T19:28:04Z</dcterms:created>
  <dcterms:modified xsi:type="dcterms:W3CDTF">2021-08-03T09:37:33Z</dcterms:modified>
</cp:coreProperties>
</file>